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571503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1600" b="1" dirty="0" smtClean="0"/>
              <a:t>Действия граждан при угрозе от животных (без владельцев, имеющих владельцев)</a:t>
            </a:r>
            <a:endParaRPr lang="ru-RU" sz="1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42918"/>
            <a:ext cx="8786842" cy="5643602"/>
          </a:xfrm>
        </p:spPr>
        <p:txBody>
          <a:bodyPr>
            <a:normAutofit/>
          </a:bodyPr>
          <a:lstStyle/>
          <a:p>
            <a:r>
              <a:rPr lang="ru-RU" sz="1000" u="sng" dirty="0" smtClean="0">
                <a:solidFill>
                  <a:schemeClr val="tx1"/>
                </a:solidFill>
                <a:latin typeface="Arial Black" pitchFamily="34" charset="0"/>
              </a:rPr>
              <a:t>                  Собаки нападают обычно следующим образом:</a:t>
            </a:r>
          </a:p>
          <a:p>
            <a:endParaRPr lang="ru-RU" dirty="0"/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857232"/>
            <a:ext cx="2286016" cy="18573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86578" y="714356"/>
            <a:ext cx="221457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000" b="1" i="1" dirty="0" smtClean="0">
                <a:latin typeface="Arial Black" pitchFamily="34" charset="0"/>
              </a:rPr>
              <a:t>Атак сзади.</a:t>
            </a:r>
            <a:r>
              <a:rPr lang="ru-RU" sz="1000" dirty="0" smtClean="0">
                <a:latin typeface="Arial Black" pitchFamily="34" charset="0"/>
              </a:rPr>
              <a:t> Тяжелая собака обычно хватает зубами человека за туловище и валит на землю. Собака среднего веса сбивает человека с ног, прыгая на него, ударяя в область поясницы всеми четырьмя лапами. Легкие собаки запрыгивают человеку на спину и повисают, вцепившись в плечо или шею.</a:t>
            </a:r>
          </a:p>
          <a:p>
            <a:endParaRPr lang="ru-RU" dirty="0"/>
          </a:p>
        </p:txBody>
      </p:sp>
      <p:pic>
        <p:nvPicPr>
          <p:cNvPr id="8" name="Рисунок 7" descr="i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857232"/>
            <a:ext cx="2357454" cy="17859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71736" y="928670"/>
            <a:ext cx="19288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i="1" dirty="0" smtClean="0">
                <a:latin typeface="Arial Black" pitchFamily="34" charset="0"/>
              </a:rPr>
              <a:t>Атака спереди.</a:t>
            </a:r>
            <a:r>
              <a:rPr lang="ru-RU" sz="1000" dirty="0" smtClean="0">
                <a:latin typeface="Arial Black" pitchFamily="34" charset="0"/>
              </a:rPr>
              <a:t> Собака уклоняется от ударов обороняющегося и старается обойти его сбоку или сзади. После чего кусают за руку, за ногу и т.п.</a:t>
            </a:r>
          </a:p>
          <a:p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001156" cy="7021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85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Ни в коем случае не паникуйте и не показывайте собаке свой страх.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85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Старайтесь защитить горло и лицо. Не поворачивайтесь к собаке спиной и не убегайте от нее (убежать все равно не удастся!).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85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Можно попробовать зарычать на собаку и показать ей зубы, или угрожающе закричать.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85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Взгляд собаки всегда направлен в место, которое она хочет укусить, поэтому не так уж сложно увернуться и сбить ее с ног в момент прыжка. Толчки, сбивающие собаку с траектории должны быть сильными и быстрыми, иначе укусит. Их следует проводить в область лопатки, шеи или груди.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85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Если собака все-таки вцепилась в Вас, попробуйте взять ее на болевой контроль, сильно надавив большим и указательным пальцем на точки, расположенные у нее на шее под челюстью, с обеих сторон трахеи (Болевые точки – кончик носа, переносица, живот,</a:t>
            </a:r>
            <a:r>
              <a:rPr kumimoji="0" lang="ru-RU" sz="85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солнечное сплетение</a:t>
            </a:r>
            <a:r>
              <a:rPr kumimoji="0" lang="ru-RU" sz="850" b="0" i="0" u="none" strike="noStrike" cap="none" normalizeH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85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85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850" b="1" dirty="0" smtClean="0">
                <a:latin typeface="Arial Black" pitchFamily="34" charset="0"/>
              </a:rPr>
              <a:t>Постарайтесь встретить нападение ударом ноги, руки или отклониться в сторону, отбивайтесь подручными предметами, прикрывая лицо рукой. Прислонитесь спиной к стене, забору, чтобы не упасть.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850" b="1" dirty="0" smtClean="0">
                <a:latin typeface="Arial Black" pitchFamily="34" charset="0"/>
              </a:rPr>
              <a:t> также можно применить </a:t>
            </a:r>
            <a:r>
              <a:rPr lang="ru-RU" sz="850" u="sng" dirty="0" smtClean="0">
                <a:latin typeface="Arial Black" pitchFamily="34" charset="0"/>
              </a:rPr>
              <a:t>Вспомогательные средства защиты:</a:t>
            </a:r>
            <a:endParaRPr lang="ru-RU" sz="850" dirty="0" smtClean="0">
              <a:latin typeface="Arial Black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sz="850" b="1" dirty="0" smtClean="0">
                <a:latin typeface="Arial Black" pitchFamily="34" charset="0"/>
              </a:rPr>
              <a:t>«Кайенская смесь»</a:t>
            </a:r>
            <a:r>
              <a:rPr lang="ru-RU" sz="850" dirty="0" smtClean="0">
                <a:latin typeface="Arial Black" pitchFamily="34" charset="0"/>
              </a:rPr>
              <a:t> - 50% мелко перетертого табака и 50% молотого перца, желательно черного. Хранить смесь в пластиковой емкости (например, из-под витаминов). Носить лучше в нагрудном кармане (в карманы брюк не класть!). При нападении сыпануть смесь собаке в морду. Подобный эффект дает и применение </a:t>
            </a:r>
            <a:r>
              <a:rPr lang="ru-RU" sz="850" b="1" dirty="0" smtClean="0">
                <a:latin typeface="Arial Black" pitchFamily="34" charset="0"/>
              </a:rPr>
              <a:t>перцовых баллончиков</a:t>
            </a:r>
            <a:r>
              <a:rPr lang="ru-RU" sz="850" dirty="0" smtClean="0">
                <a:latin typeface="Arial Black" pitchFamily="34" charset="0"/>
              </a:rPr>
              <a:t>, продающихся в специализированных магазинах.</a:t>
            </a:r>
          </a:p>
          <a:p>
            <a:pPr lvl="0">
              <a:lnSpc>
                <a:spcPct val="150000"/>
              </a:lnSpc>
            </a:pPr>
            <a:r>
              <a:rPr lang="ru-RU" sz="850" b="1" dirty="0" smtClean="0">
                <a:latin typeface="Arial Black" pitchFamily="34" charset="0"/>
              </a:rPr>
              <a:t>«</a:t>
            </a:r>
            <a:r>
              <a:rPr lang="ru-RU" sz="850" b="1" dirty="0" err="1" smtClean="0">
                <a:latin typeface="Arial Black" pitchFamily="34" charset="0"/>
              </a:rPr>
              <a:t>Дейзер</a:t>
            </a:r>
            <a:r>
              <a:rPr lang="ru-RU" sz="850" b="1" dirty="0" smtClean="0">
                <a:latin typeface="Arial Black" pitchFamily="34" charset="0"/>
              </a:rPr>
              <a:t>»</a:t>
            </a:r>
            <a:r>
              <a:rPr lang="ru-RU" sz="850" dirty="0" smtClean="0">
                <a:latin typeface="Arial Black" pitchFamily="34" charset="0"/>
              </a:rPr>
              <a:t> - небольшой приборчик для отпугивания собак с помощью ультразвукового излучения.</a:t>
            </a:r>
          </a:p>
          <a:p>
            <a:pPr lvl="0">
              <a:lnSpc>
                <a:spcPct val="150000"/>
              </a:lnSpc>
            </a:pPr>
            <a:r>
              <a:rPr lang="ru-RU" sz="850" b="1" dirty="0" err="1" smtClean="0">
                <a:latin typeface="Arial Black" pitchFamily="34" charset="0"/>
              </a:rPr>
              <a:t>Электрошокер</a:t>
            </a:r>
            <a:r>
              <a:rPr lang="ru-RU" sz="850" dirty="0" smtClean="0">
                <a:latin typeface="Arial Black" pitchFamily="34" charset="0"/>
              </a:rPr>
              <a:t> - как показывает практика, могут быть очень эффективны против собак. Можно порекомендовать следующие модели: «</a:t>
            </a:r>
            <a:r>
              <a:rPr lang="ru-RU" sz="850" dirty="0" err="1" smtClean="0">
                <a:latin typeface="Arial Black" pitchFamily="34" charset="0"/>
              </a:rPr>
              <a:t>Thunder</a:t>
            </a:r>
            <a:r>
              <a:rPr lang="ru-RU" sz="850" dirty="0" smtClean="0">
                <a:latin typeface="Arial Black" pitchFamily="34" charset="0"/>
              </a:rPr>
              <a:t>», «</a:t>
            </a:r>
            <a:r>
              <a:rPr lang="ru-RU" sz="850" dirty="0" err="1" smtClean="0">
                <a:latin typeface="Arial Black" pitchFamily="34" charset="0"/>
              </a:rPr>
              <a:t>Scorpion</a:t>
            </a:r>
            <a:r>
              <a:rPr lang="ru-RU" sz="850" dirty="0" smtClean="0">
                <a:latin typeface="Arial Black" pitchFamily="34" charset="0"/>
              </a:rPr>
              <a:t>», «Ласка».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221</Words>
  <PresentationFormat>Экран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Действия граждан при угрозе от животных (без владельцев, имеющих владельцев)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Действия граждан при угрозе от животных (без владельцев, имеющих владельцев)</dc:title>
  <dc:creator>Vet</dc:creator>
  <cp:lastModifiedBy>Vet</cp:lastModifiedBy>
  <cp:revision>20</cp:revision>
  <dcterms:created xsi:type="dcterms:W3CDTF">2022-03-03T07:30:24Z</dcterms:created>
  <dcterms:modified xsi:type="dcterms:W3CDTF">2022-03-10T04:14:31Z</dcterms:modified>
</cp:coreProperties>
</file>